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2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7/28/2022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6/16/22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5349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r>
              <a:rPr lang="en-US" sz="12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June 16, 2022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COMCAST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ENFORCEMENT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ZONING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ENGINEER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COLLECTOR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 STUDY UPDATE-FRANK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JERMYN HEADSTART PLAYGROUND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R&amp;L SITE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SAFETY OF WASHINGTON AVE TREES (PLANNING COMM CONCERN)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VACANCY BOARD APPOINTMENT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6/16</a:t>
            </a:r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/22</a:t>
            </a: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     10,726.47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		4,701.82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	   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   379,696.34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FNB 		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5,265.62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		1,374.09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		1,001.93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	     33,827.86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		1,012.33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		5,005.46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		2,601.28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FNB 					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53,751.10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		   231.00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	     19,991.24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  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10,063.44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FNB 				    144,962.25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	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674,434.92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29,722.62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				Long Term Debt		   328,205.09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6531</TotalTime>
  <Words>275</Words>
  <Application>Microsoft Office PowerPoint</Application>
  <PresentationFormat>Widescreen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Jermyn Borough</cp:lastModifiedBy>
  <cp:revision>116</cp:revision>
  <dcterms:created xsi:type="dcterms:W3CDTF">2019-10-03T16:39:17Z</dcterms:created>
  <dcterms:modified xsi:type="dcterms:W3CDTF">2022-07-28T13:18:02Z</dcterms:modified>
</cp:coreProperties>
</file>